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5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7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2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4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6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2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E5E49-B63F-4858-A369-5DB67EA8A17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2859-3854-45BC-92A5-0A3F5BA6B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8801" y="0"/>
            <a:ext cx="12191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31058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84" y="3544"/>
            <a:ext cx="3951190" cy="685445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434058"/>
            <a:ext cx="333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Винни Пух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3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000"/>
            <a:ext cx="12352000" cy="69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32" y="1289641"/>
            <a:ext cx="3534268" cy="53919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91219" y="1289641"/>
            <a:ext cx="67612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7200" b="1" dirty="0" smtClean="0">
                <a:ln/>
                <a:solidFill>
                  <a:schemeClr val="accent4"/>
                </a:solidFill>
              </a:rPr>
              <a:t>?</a:t>
            </a:r>
            <a:endParaRPr lang="ru-RU" sz="7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0927" y="1994452"/>
            <a:ext cx="2432325" cy="1434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4"/>
                </a:solidFill>
                <a:effectLst/>
              </a:rPr>
              <a:t>?</a:t>
            </a:r>
            <a:endParaRPr lang="ru-RU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10934" y="4256372"/>
            <a:ext cx="13128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4"/>
                </a:solidFill>
                <a:effectLst/>
              </a:rPr>
              <a:t>?</a:t>
            </a:r>
            <a:endParaRPr lang="ru-RU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38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505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01" y="196314"/>
            <a:ext cx="6258798" cy="5696745"/>
          </a:xfrm>
          <a:prstGeom prst="rect">
            <a:avLst/>
          </a:prstGeom>
        </p:spPr>
      </p:pic>
      <p:pic>
        <p:nvPicPr>
          <p:cNvPr id="5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365" y="580627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100" y="5326222"/>
            <a:ext cx="2712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Барабан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9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018" y="-218662"/>
            <a:ext cx="9144000" cy="6983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31" y="0"/>
            <a:ext cx="338613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007" y="3863009"/>
            <a:ext cx="2155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Гитара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гита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7153" y="318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25" y="1101275"/>
            <a:ext cx="7313492" cy="4132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2499" y="5233457"/>
            <a:ext cx="406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Металлофон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м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499" y="850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0" y="-196765"/>
            <a:ext cx="6668431" cy="6668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863548"/>
            <a:ext cx="4488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Маракасы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маракас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870" y="752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9270"/>
            <a:ext cx="9144000" cy="7050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5" y="212035"/>
            <a:ext cx="7883805" cy="56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2074" y="5308010"/>
            <a:ext cx="3506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Аккордеон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акко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556" y="434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10</Words>
  <Application>Microsoft Office PowerPoint</Application>
  <PresentationFormat>Экран (4:3)</PresentationFormat>
  <Paragraphs>9</Paragraphs>
  <Slides>7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И103-3</dc:creator>
  <cp:lastModifiedBy>И103-3</cp:lastModifiedBy>
  <cp:revision>8</cp:revision>
  <dcterms:created xsi:type="dcterms:W3CDTF">2021-05-25T05:49:55Z</dcterms:created>
  <dcterms:modified xsi:type="dcterms:W3CDTF">2021-05-25T07:11:13Z</dcterms:modified>
</cp:coreProperties>
</file>