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55" autoAdjust="0"/>
    <p:restoredTop sz="94660" autoAdjust="0"/>
  </p:normalViewPr>
  <p:slideViewPr>
    <p:cSldViewPr snapToGrid="0">
      <p:cViewPr varScale="1">
        <p:scale>
          <a:sx n="80" d="100"/>
          <a:sy n="80" d="100"/>
        </p:scale>
        <p:origin x="102" y="7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3F441-E9A3-4C1E-9AA0-C0903043ED99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40851-FAE0-4625-9883-8EC9A338E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183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3F441-E9A3-4C1E-9AA0-C0903043ED99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40851-FAE0-4625-9883-8EC9A338E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320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3F441-E9A3-4C1E-9AA0-C0903043ED99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40851-FAE0-4625-9883-8EC9A338E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020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3F441-E9A3-4C1E-9AA0-C0903043ED99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40851-FAE0-4625-9883-8EC9A338E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195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3F441-E9A3-4C1E-9AA0-C0903043ED99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40851-FAE0-4625-9883-8EC9A338E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913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3F441-E9A3-4C1E-9AA0-C0903043ED99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40851-FAE0-4625-9883-8EC9A338E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314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3F441-E9A3-4C1E-9AA0-C0903043ED99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40851-FAE0-4625-9883-8EC9A338E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633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3F441-E9A3-4C1E-9AA0-C0903043ED99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40851-FAE0-4625-9883-8EC9A338E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191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3F441-E9A3-4C1E-9AA0-C0903043ED99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40851-FAE0-4625-9883-8EC9A338E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928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3F441-E9A3-4C1E-9AA0-C0903043ED99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40851-FAE0-4625-9883-8EC9A338E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011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3F441-E9A3-4C1E-9AA0-C0903043ED99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40851-FAE0-4625-9883-8EC9A338E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809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8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3F441-E9A3-4C1E-9AA0-C0903043ED99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40851-FAE0-4625-9883-8EC9A338E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128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2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5216" y="0"/>
            <a:ext cx="5408788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Грибы</a:t>
            </a:r>
          </a:p>
        </p:txBody>
      </p:sp>
    </p:spTree>
    <p:extLst>
      <p:ext uri="{BB962C8B-B14F-4D97-AF65-F5344CB8AC3E}">
        <p14:creationId xmlns:p14="http://schemas.microsoft.com/office/powerpoint/2010/main" val="181964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490" y="1973715"/>
            <a:ext cx="5000506" cy="373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4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90" y="274319"/>
            <a:ext cx="3906239" cy="57737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966" y="709749"/>
            <a:ext cx="4084810" cy="520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2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897" y="587829"/>
            <a:ext cx="7432766" cy="557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8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7190"/>
            <a:ext cx="4793732" cy="32477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0297" y="3624943"/>
            <a:ext cx="4310743" cy="323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3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15" y="346302"/>
            <a:ext cx="5142411" cy="3426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743" y="3331961"/>
            <a:ext cx="4728754" cy="337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260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52" y="238396"/>
            <a:ext cx="4202974" cy="3152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497" y="3512682"/>
            <a:ext cx="3722914" cy="265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446" y="990937"/>
            <a:ext cx="3823062" cy="2150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433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</TotalTime>
  <Words>1</Words>
  <Application>Microsoft Office PowerPoint</Application>
  <PresentationFormat>Экран (4:3)</PresentationFormat>
  <Paragraphs>1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И103-9</dc:creator>
  <cp:lastModifiedBy>И103-3</cp:lastModifiedBy>
  <cp:revision>8</cp:revision>
  <dcterms:created xsi:type="dcterms:W3CDTF">2021-04-27T06:32:42Z</dcterms:created>
  <dcterms:modified xsi:type="dcterms:W3CDTF">2021-05-18T06:11:22Z</dcterms:modified>
</cp:coreProperties>
</file>